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9" r:id="rId14"/>
    <p:sldId id="270" r:id="rId15"/>
    <p:sldId id="268" r:id="rId16"/>
    <p:sldId id="275" r:id="rId17"/>
    <p:sldId id="276" r:id="rId18"/>
    <p:sldId id="277" r:id="rId19"/>
    <p:sldId id="278" r:id="rId20"/>
    <p:sldId id="279" r:id="rId21"/>
    <p:sldId id="280" r:id="rId22"/>
    <p:sldId id="273" r:id="rId23"/>
    <p:sldId id="272" r:id="rId24"/>
    <p:sldId id="271" r:id="rId25"/>
    <p:sldId id="274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8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44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61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54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0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67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279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87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10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3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1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BE9D9-6D0C-41EE-9650-F4847EBCF112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07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FPGA</a:t>
            </a:r>
            <a:r>
              <a:rPr lang="zh-CN" altLang="en-US" dirty="0" smtClean="0"/>
              <a:t>编写操作说明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吴鸿毅（</a:t>
            </a:r>
            <a:r>
              <a:rPr lang="en-US" altLang="zh-CN" dirty="0" smtClean="0"/>
              <a:t>wuhongyi@qq.com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710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Boundary 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6713"/>
            <a:ext cx="4138019" cy="25605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131" y="1141920"/>
            <a:ext cx="385605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89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1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25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150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1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Spartan6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9" y="1581734"/>
            <a:ext cx="4785775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7" y="1825625"/>
            <a:ext cx="6104149" cy="47552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638" y="2049544"/>
            <a:ext cx="5822185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61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63643" cy="3448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66" y="-21158"/>
            <a:ext cx="5522534" cy="34236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1529"/>
            <a:ext cx="5563643" cy="34364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466" y="3430340"/>
            <a:ext cx="5522534" cy="34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44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3"/>
            <a:ext cx="6042696" cy="3740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12" y="10564"/>
            <a:ext cx="6047388" cy="3740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76" y="3413176"/>
            <a:ext cx="4560092" cy="34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23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0" y="2216810"/>
            <a:ext cx="5799323" cy="44504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84" y="2216810"/>
            <a:ext cx="5768840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Spartan 3E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LUPO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300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548" y="0"/>
            <a:ext cx="5630452" cy="40074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758004" cy="4106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19947"/>
            <a:ext cx="5667469" cy="40236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011" y="2838167"/>
            <a:ext cx="5720988" cy="40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1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4" y="0"/>
            <a:ext cx="5439282" cy="3859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482" y="0"/>
            <a:ext cx="5914518" cy="421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49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121" y="223109"/>
            <a:ext cx="8026420" cy="29351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18" y="3386286"/>
            <a:ext cx="7727123" cy="3315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59" y="1602464"/>
            <a:ext cx="5866523" cy="28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1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4" y="1960070"/>
            <a:ext cx="4282811" cy="27205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11" y="1421671"/>
            <a:ext cx="3657917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57" y="1825625"/>
            <a:ext cx="7155800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63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621" y="1597570"/>
            <a:ext cx="3459780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60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71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94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695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6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新建工程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4" y="1690688"/>
            <a:ext cx="5959356" cy="51134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161" y="1690687"/>
            <a:ext cx="5989839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15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Altrea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615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7801" cy="33520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629" y="-1"/>
            <a:ext cx="4096353" cy="33520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80" y="19206"/>
            <a:ext cx="4070620" cy="33328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6" y="3558878"/>
            <a:ext cx="4728127" cy="32991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479" y="3558878"/>
            <a:ext cx="4536018" cy="3176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3906" y="3558877"/>
            <a:ext cx="3905567" cy="27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34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25402" cy="4732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913" y="252398"/>
            <a:ext cx="4176122" cy="53573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58" y="5609722"/>
            <a:ext cx="5105842" cy="1036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594" y="-52428"/>
            <a:ext cx="6107405" cy="52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83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9966" cy="4900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954" y="2026501"/>
            <a:ext cx="6066046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0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0" y="365125"/>
            <a:ext cx="4938188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4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7846" cy="35301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895" y="37531"/>
            <a:ext cx="6594105" cy="438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20" y="2838989"/>
            <a:ext cx="4079392" cy="28201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29" y="5493247"/>
            <a:ext cx="5888847" cy="1199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279" y="4826277"/>
            <a:ext cx="4661621" cy="18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12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" y="1690688"/>
            <a:ext cx="6587402" cy="30781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480" y="2711757"/>
            <a:ext cx="5366520" cy="41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49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530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7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右键 </a:t>
            </a:r>
            <a:r>
              <a:rPr lang="en-US" altLang="zh-CN" dirty="0" smtClean="0"/>
              <a:t>New Source </a:t>
            </a:r>
            <a:r>
              <a:rPr lang="zh-CN" altLang="en-US" dirty="0" smtClean="0"/>
              <a:t>建立</a:t>
            </a:r>
            <a:r>
              <a:rPr lang="en-US" altLang="zh-CN" dirty="0" smtClean="0"/>
              <a:t>Top Module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987"/>
            <a:ext cx="6355631" cy="5464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2640"/>
            <a:ext cx="6157494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右键</a:t>
            </a:r>
            <a:r>
              <a:rPr lang="en-US" altLang="zh-CN" dirty="0" smtClean="0"/>
              <a:t>New Source</a:t>
            </a:r>
            <a:r>
              <a:rPr lang="zh-CN" altLang="en-US" dirty="0" smtClean="0"/>
              <a:t>建立约束文件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72" y="1371125"/>
            <a:ext cx="6355631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7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7148179" cy="48696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05" y="75323"/>
            <a:ext cx="7750212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8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编译生成</a:t>
            </a:r>
            <a:r>
              <a:rPr lang="en-US" altLang="zh-CN" dirty="0" smtClean="0"/>
              <a:t>*.bit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选中主程序</a:t>
            </a:r>
            <a:endParaRPr lang="en-US" altLang="zh-CN" dirty="0" smtClean="0"/>
          </a:p>
          <a:p>
            <a:r>
              <a:rPr lang="zh-CN" altLang="en-US" dirty="0" smtClean="0"/>
              <a:t>在下方的</a:t>
            </a:r>
            <a:r>
              <a:rPr lang="en-US" altLang="zh-CN" dirty="0" smtClean="0"/>
              <a:t>Generate Programming File</a:t>
            </a:r>
          </a:p>
          <a:p>
            <a:r>
              <a:rPr lang="zh-CN" altLang="en-US" dirty="0" smtClean="0"/>
              <a:t>右键选择</a:t>
            </a:r>
            <a:r>
              <a:rPr lang="en-US" altLang="zh-CN" dirty="0" smtClean="0"/>
              <a:t>Rerun All</a:t>
            </a:r>
          </a:p>
          <a:p>
            <a:r>
              <a:rPr lang="zh-CN" altLang="en-US" dirty="0" smtClean="0"/>
              <a:t>等待完成或者报错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99" y="1140586"/>
            <a:ext cx="2530059" cy="5250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75" y="4132389"/>
            <a:ext cx="2438611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0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95" y="2571225"/>
            <a:ext cx="8416705" cy="43368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4008"/>
            <a:ext cx="5014395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6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Add a device?  -&gt; OK</a:t>
            </a:r>
          </a:p>
          <a:p>
            <a:r>
              <a:rPr lang="zh-CN" altLang="en-US" dirty="0" smtClean="0"/>
              <a:t>选择之前生成的</a:t>
            </a:r>
            <a:r>
              <a:rPr lang="en-US" altLang="zh-CN" dirty="0" smtClean="0"/>
              <a:t>*.bit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en-US" altLang="zh-CN" dirty="0" smtClean="0"/>
              <a:t>Any other device? -&gt; No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164" y="483828"/>
            <a:ext cx="5732636" cy="32096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607" y="4381876"/>
            <a:ext cx="6680708" cy="22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05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74</Words>
  <Application>Microsoft Office PowerPoint</Application>
  <PresentationFormat>宽屏</PresentationFormat>
  <Paragraphs>21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宋体</vt:lpstr>
      <vt:lpstr>Arial</vt:lpstr>
      <vt:lpstr>Calibri</vt:lpstr>
      <vt:lpstr>Calibri Light</vt:lpstr>
      <vt:lpstr>Office 主题</vt:lpstr>
      <vt:lpstr>FPGA编写操作说明</vt:lpstr>
      <vt:lpstr>Spartan 3E</vt:lpstr>
      <vt:lpstr>新建工程</vt:lpstr>
      <vt:lpstr>右键 New Source 建立Top Module</vt:lpstr>
      <vt:lpstr>右键New Source建立约束文件</vt:lpstr>
      <vt:lpstr>PowerPoint 演示文稿</vt:lpstr>
      <vt:lpstr>编译生成*.bit文件</vt:lpstr>
      <vt:lpstr>PowerPoint 演示文稿</vt:lpstr>
      <vt:lpstr>PowerPoint 演示文稿</vt:lpstr>
      <vt:lpstr>Boundary Scan</vt:lpstr>
      <vt:lpstr>PowerPoint 演示文稿</vt:lpstr>
      <vt:lpstr>PowerPoint 演示文稿</vt:lpstr>
      <vt:lpstr>PowerPoint 演示文稿</vt:lpstr>
      <vt:lpstr>PowerPoint 演示文稿</vt:lpstr>
      <vt:lpstr>Spartan6</vt:lpstr>
      <vt:lpstr>CLOCK</vt:lpstr>
      <vt:lpstr>PowerPoint 演示文稿</vt:lpstr>
      <vt:lpstr>PowerPoint 演示文稿</vt:lpstr>
      <vt:lpstr>ROM</vt:lpstr>
      <vt:lpstr>PowerPoint 演示文稿</vt:lpstr>
      <vt:lpstr>PowerPoint 演示文稿</vt:lpstr>
      <vt:lpstr>msc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Altrea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wuhongyi</dc:creator>
  <cp:lastModifiedBy>wuhongyi</cp:lastModifiedBy>
  <cp:revision>42</cp:revision>
  <dcterms:created xsi:type="dcterms:W3CDTF">2018-02-23T12:26:47Z</dcterms:created>
  <dcterms:modified xsi:type="dcterms:W3CDTF">2018-03-01T13:07:10Z</dcterms:modified>
</cp:coreProperties>
</file>